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4994-D6EF-4751-AE53-3F0ACD6AA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8EDE7-E4D6-4D24-A0A6-04CFEB1E7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FC9B3-CE70-404A-A1BC-92524380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07229-A457-4A02-9319-90BD1A88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63586-1F90-42D3-9198-B0EF64E0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197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C05C-66D6-4089-B852-84ED4710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E1800-D6FE-4696-9611-50216C494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E0197-05AE-432E-A4E2-860BDD81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FC0B7-65D4-4536-B610-996371E94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25E35-1243-484C-A6CC-A587E1FB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2675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BAA3A-E3CC-4C8E-BAEC-A579B839D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E5082-F76E-4960-A715-023AF918F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C22BE-E676-4FFF-9B94-5648EAC0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539D6-E66E-4F83-8F3B-4355AC4F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CBD82-438F-440B-B454-BC42AA49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745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D2D9-A738-4062-AB84-3E33F068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64FE-771D-4497-A87C-68AFC5046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E9600-1780-4A98-8FD0-2A9FE296B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ABD7-89E9-4D08-AF78-A1DAD58C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92C52-5B03-4080-8899-10279B42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54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2ED56-FB08-46EF-ADE1-625FCC9B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8ED6D-AD9F-4128-BD44-FE2BF0338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9D1B-7F20-4B1A-AA65-71F0EE85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FD319-7078-4AB8-B031-E6051C10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91AE1-F51F-4E04-886A-FD5018648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159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D412-7085-4B64-B00D-C2D5CBB0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043C0-1ED8-4D90-8792-970AEFC61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2EDCF-D728-461F-839E-6BEB59500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65359-D617-4640-9409-A7441A523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0B63D-F14B-4789-A3EB-4AA281F0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2FE79-1303-4CD2-B630-97EC267F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51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E835-26C6-4C77-A071-2051204E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1E1FB-F402-4895-B4FC-46974F0A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144FF-6D1C-4A34-AD1A-CCB2CF504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58173-8576-409A-A4A8-A2498BA0B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1A8C3-6FFD-4FD1-85E7-527CAD186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6A35E-D81B-4C98-ABD5-7534000A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0A059-0542-4B7A-AF11-1E279CE7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099B20-15CA-4CCB-93BA-D297EBB6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255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9C7A-CD4C-4795-A574-118413AC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442AE4-36B7-468E-AAF3-39200380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7D3AF-A256-4AA7-BAB4-1B1676C7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065DA-1BBB-4E26-89AB-E7CD6361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372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3CD88-FC0F-4411-873E-B00F39CF3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C9BFF-7B6C-440F-9E0B-4E2FE17C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F9B5C-7938-4436-9205-F8422BBD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660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598B-C8A9-48F0-B987-A14D2E4E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0737-4F23-4D08-9BBA-47D886AC3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7C97E-81C1-4AE1-9CC6-9619BBAC1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B0A04-77CE-4903-981E-ED7FD7BA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9B135-0FB9-45C0-8002-B5EEB7F3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87C18-BB54-4BD6-B7A5-959F6FD0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767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51DA-BAC7-4594-8291-4575349B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582CD-7F98-4B5A-AE71-922308836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59EB9-D449-43A1-B941-851F71C3E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AC064-64CA-4A22-8343-0BDAB0CF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5B645-D3D0-4F71-8DCB-C781CC25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F77A3-3AC5-4CD7-8E1A-19B1BBB6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677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A82CFF-2EB4-4084-86A6-14113543B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80093-62B9-46AA-BFE4-0E6A00E7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9B8BD-D637-4B14-8104-4780555C4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FC8A4-754D-48FA-BCF0-A141193567A2}" type="datetimeFigureOut">
              <a:rPr lang="en-AU" smtClean="0"/>
              <a:t>26/05/2020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30275-71E2-46FD-8287-48CF577A8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53E02-A7AA-4398-BF3A-61054C054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33B-D151-4011-AE98-E1FBA715DF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486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F515-E633-4C8E-9C4D-617AC715C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Weathering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2C0B7-F433-4C2F-B9E8-123259E8B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5961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C9728-EEB0-488F-8D8B-D230AC26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" y="0"/>
            <a:ext cx="9295448" cy="72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7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F5FF5B-9BBD-4DAF-9FC8-851E77780D12}"/>
              </a:ext>
            </a:extLst>
          </p:cNvPr>
          <p:cNvSpPr/>
          <p:nvPr/>
        </p:nvSpPr>
        <p:spPr>
          <a:xfrm>
            <a:off x="403225" y="566678"/>
            <a:ext cx="606615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Chemical weathering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caused by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water and other chemicals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reacting with a rock to change its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chemical composition.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many types of chemical weathering,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there are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many agents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chemical weathering.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the purpose of this lesson, we will focus on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water,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carbon dioxide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oxygen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 important agents of chemical weathering.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7EE517-8E8D-40B1-8032-2EA9B01C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81" y="2628900"/>
            <a:ext cx="5863017" cy="288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19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487478-40E2-4EFA-9B58-DB7E0BC475AB}"/>
              </a:ext>
            </a:extLst>
          </p:cNvPr>
          <p:cNvSpPr/>
          <p:nvPr/>
        </p:nvSpPr>
        <p:spPr>
          <a:xfrm>
            <a:off x="1089024" y="465902"/>
            <a:ext cx="1063815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chemical reaction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occurs between a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chemical compound and water,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is called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hydrolysis.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this reaction takes place,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water dissolves ions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minerals and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carries them away.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elements are said to have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undergone leaching.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Through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hydrolysis,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mineral such as potassium feldspar is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leached of potassium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changed into a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clay mineral.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A91884B-62CE-41E5-950A-727A9DBD6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085" y="4457700"/>
            <a:ext cx="2263153" cy="15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3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9FA24E-72CC-4959-870A-924B04A27F70}"/>
              </a:ext>
            </a:extLst>
          </p:cNvPr>
          <p:cNvSpPr/>
          <p:nvPr/>
        </p:nvSpPr>
        <p:spPr>
          <a:xfrm>
            <a:off x="716281" y="408444"/>
            <a:ext cx="109994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Carbon dioxide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from the air or soil sometimes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combines with water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 process called carbonation.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9A2D6-D1FB-4E97-AD15-106351867578}"/>
              </a:ext>
            </a:extLst>
          </p:cNvPr>
          <p:cNvSpPr/>
          <p:nvPr/>
        </p:nvSpPr>
        <p:spPr>
          <a:xfrm>
            <a:off x="5852160" y="1793439"/>
            <a:ext cx="562355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produces a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weak acid,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called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carbonic acid,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can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dissolve rock.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Carbonic acid is especially effective at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dissolving limestone.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carbonic acid seeps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limestone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underground, it can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open up huge cracks or hollow out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vast networks of caves.</a:t>
            </a:r>
          </a:p>
          <a:p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AU" sz="28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B6EE923-C561-4FC0-8783-AB6EBD29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70" y="1988820"/>
            <a:ext cx="562729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92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4DE018-0DCF-47AB-8659-0D662B36A31A}"/>
              </a:ext>
            </a:extLst>
          </p:cNvPr>
          <p:cNvSpPr/>
          <p:nvPr/>
        </p:nvSpPr>
        <p:spPr>
          <a:xfrm>
            <a:off x="265748" y="421522"/>
            <a:ext cx="115300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Pollutants,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 </a:t>
            </a:r>
            <a:r>
              <a:rPr lang="en-US" sz="24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sulfur and nitrogen,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fossil fuel burning, create </a:t>
            </a:r>
            <a:r>
              <a:rPr lang="en-US" sz="24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sulfuric and nitric acid.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4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Sulfuric and nitric acids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the two main </a:t>
            </a:r>
            <a:r>
              <a:rPr lang="en-US" sz="24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components of acid rain,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 </a:t>
            </a:r>
            <a:r>
              <a:rPr lang="en-US" sz="24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accelerate chemical weathering. 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4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Acid rain reacts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rocks to </a:t>
            </a:r>
            <a:r>
              <a:rPr lang="en-US" sz="24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change their chemical composition. </a:t>
            </a:r>
            <a:r>
              <a:rPr lang="en-US" sz="24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Marble,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made up of calcium-rich particles, is a substance that is </a:t>
            </a:r>
            <a:r>
              <a:rPr lang="en-US" sz="24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easily dissolved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acid rain!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91EAFCB-CC87-4B4E-9F2F-E9E257DE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378" y="3811012"/>
            <a:ext cx="6235244" cy="304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21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89E767-4789-4F86-BEF0-B12DC37F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1251141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9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5978BA-C7DF-4FC0-8639-59275742966F}"/>
              </a:ext>
            </a:extLst>
          </p:cNvPr>
          <p:cNvSpPr/>
          <p:nvPr/>
        </p:nvSpPr>
        <p:spPr>
          <a:xfrm>
            <a:off x="297180" y="325041"/>
            <a:ext cx="118948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Just like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physical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weathering,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plants and certain organisms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can also be responsible for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chemical weathering.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plant roots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take in soluble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ions as nutrients,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certain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elements are exchanged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plant and soil. Over time, this can cause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chemical weathering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surrounding rocks.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specific group of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organisms called lichens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actually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eat rocks!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Lichens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produce acid to dissolve rocks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obtain elements such as phosphorus.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27722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7E5F48-4E7C-49CC-BB0B-63E1AA9EADC6}"/>
              </a:ext>
            </a:extLst>
          </p:cNvPr>
          <p:cNvSpPr/>
          <p:nvPr/>
        </p:nvSpPr>
        <p:spPr>
          <a:xfrm>
            <a:off x="960120" y="1338987"/>
            <a:ext cx="106143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rate of weathering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depends on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several factors.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factors include:</a:t>
            </a:r>
          </a:p>
          <a:p>
            <a:pPr>
              <a:buFont typeface="+mj-lt"/>
              <a:buAutoNum type="arabicPeriod"/>
            </a:pP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Climate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Rock and mineral type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Surface area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59AE514-E03F-4B0D-A53F-E87F50266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40" y="3817137"/>
            <a:ext cx="6774180" cy="27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618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27FEF-114C-4AED-B562-FF9A9C961BD6}"/>
              </a:ext>
            </a:extLst>
          </p:cNvPr>
          <p:cNvSpPr/>
          <p:nvPr/>
        </p:nvSpPr>
        <p:spPr>
          <a:xfrm>
            <a:off x="198120" y="259209"/>
            <a:ext cx="117957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region’s climate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strongly influences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weathering.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climate of any region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determined by the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amount of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precipitation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receives. Essentially the “climate” is the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weather averaged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a long period of time.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cold, dry climate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produce the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lowest rate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weathering. In contrast a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warm, wet climate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produce the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highest rate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weathering.</a:t>
            </a:r>
          </a:p>
        </p:txBody>
      </p:sp>
    </p:spTree>
    <p:extLst>
      <p:ext uri="{BB962C8B-B14F-4D97-AF65-F5344CB8AC3E}">
        <p14:creationId xmlns:p14="http://schemas.microsoft.com/office/powerpoint/2010/main" val="1130535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DB9A8-E08C-4F69-8020-7D26ADCA4B9D}"/>
              </a:ext>
            </a:extLst>
          </p:cNvPr>
          <p:cNvSpPr/>
          <p:nvPr/>
        </p:nvSpPr>
        <p:spPr>
          <a:xfrm>
            <a:off x="548640" y="485765"/>
            <a:ext cx="111556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Different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rock types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weather at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different rates.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Specific types of rock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resistant to weathering,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igneous rocks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granite. These rocks weather slowly because it is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hard for water to penetrate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them.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Other rock types, such as the sedimentary rock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limestone,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easily weathered because they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dissolve in weak acids.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Since there are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spaces between the grains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sedimentary rocks, water is able to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penetrate more easily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cause greater weathering.</a:t>
            </a:r>
          </a:p>
        </p:txBody>
      </p:sp>
    </p:spTree>
    <p:extLst>
      <p:ext uri="{BB962C8B-B14F-4D97-AF65-F5344CB8AC3E}">
        <p14:creationId xmlns:p14="http://schemas.microsoft.com/office/powerpoint/2010/main" val="90519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42A8CF-45A6-4EDF-8475-D42A64BDF935}"/>
              </a:ext>
            </a:extLst>
          </p:cNvPr>
          <p:cNvSpPr/>
          <p:nvPr/>
        </p:nvSpPr>
        <p:spPr>
          <a:xfrm>
            <a:off x="914400" y="1385025"/>
            <a:ext cx="100812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causes of physical weathering.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causes of chemical weathering.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Describe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physical and chemical weathering differ from one another.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factors that affect weathering.</a:t>
            </a:r>
          </a:p>
        </p:txBody>
      </p:sp>
    </p:spTree>
    <p:extLst>
      <p:ext uri="{BB962C8B-B14F-4D97-AF65-F5344CB8AC3E}">
        <p14:creationId xmlns:p14="http://schemas.microsoft.com/office/powerpoint/2010/main" val="1629366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558D45-9A31-49E2-8587-70F0F962B616}"/>
              </a:ext>
            </a:extLst>
          </p:cNvPr>
          <p:cNvSpPr/>
          <p:nvPr/>
        </p:nvSpPr>
        <p:spPr>
          <a:xfrm>
            <a:off x="448309" y="0"/>
            <a:ext cx="1151509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final factor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can influence the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rate of weathering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surface area of a rock.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Surface area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refers to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how much of the rock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actually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exposed to the elements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(i.e. wind and rain).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Large rocks have a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small surface area to volume ratio,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so weather at a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slow rate.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Small rocks have a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large surface area to volume ratio,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so weather at a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fast rate.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example,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able to get into the cracks of small rocks to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accelerate chemical weathering.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50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8581A-5989-4042-B92A-FA2D5470E1FD}"/>
              </a:ext>
            </a:extLst>
          </p:cNvPr>
          <p:cNvSpPr/>
          <p:nvPr/>
        </p:nvSpPr>
        <p:spPr>
          <a:xfrm>
            <a:off x="662940" y="653187"/>
            <a:ext cx="110413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Physical weathering,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also called </a:t>
            </a:r>
            <a:r>
              <a:rPr lang="en-US" sz="24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mechanical weathering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4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disaggregation,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causes rocks to crumble.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type of weathering only </a:t>
            </a:r>
            <a:r>
              <a:rPr lang="en-US" sz="24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changes the physical structure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rock, i.e. </a:t>
            </a:r>
            <a:r>
              <a:rPr lang="en-US" sz="24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its shape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4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size.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AEAA71-FF58-48D9-B79B-93F6073F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12192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05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452667-3E81-45E5-94C8-93894E6DFB6A}"/>
              </a:ext>
            </a:extLst>
          </p:cNvPr>
          <p:cNvSpPr/>
          <p:nvPr/>
        </p:nvSpPr>
        <p:spPr>
          <a:xfrm>
            <a:off x="297180" y="-65871"/>
            <a:ext cx="1189482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Frost wedging,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“ice </a:t>
            </a:r>
            <a:r>
              <a:rPr lang="en-US" sz="2800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wedging”or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“</a:t>
            </a:r>
            <a:r>
              <a:rPr lang="en-US" sz="2800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cryofracturing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” is one form of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physical weathering.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Water,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either liquid or solid form, is often a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key agent of physical weathering.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Frost action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main form of physical weathering in a climate that regularly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cycles above and below freezing point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(e.g. in many parts of Canada).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Frost wedging is the process by which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water seeps into the cracks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rock,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expands upon freezing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thus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enlarges the cracks.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this cycle continues frequently, the rock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breaks into pieces.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8052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24AADA2-1416-4654-ABE2-F466A44AB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8725"/>
            <a:ext cx="12192000" cy="439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3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B2295D-8789-4A4C-8EFB-205CDE295D85}"/>
              </a:ext>
            </a:extLst>
          </p:cNvPr>
          <p:cNvSpPr/>
          <p:nvPr/>
        </p:nvSpPr>
        <p:spPr>
          <a:xfrm>
            <a:off x="403224" y="567423"/>
            <a:ext cx="115754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Abrasion,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another form of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physical weathering,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when one rock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bumps against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another rock.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C28D88-76E4-450D-8AF0-1EBB925C5080}"/>
              </a:ext>
            </a:extLst>
          </p:cNvPr>
          <p:cNvSpPr/>
          <p:nvPr/>
        </p:nvSpPr>
        <p:spPr>
          <a:xfrm>
            <a:off x="559752" y="1874728"/>
            <a:ext cx="1107249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Abrasion can take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many forms,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Gravity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causing abrasion as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rocks tumble down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mountainside or cliff.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Strong winds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carrying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pieces of sand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cause abrasion to rock surfaces (known as "sandblasting").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Running or moving water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causing abrasion as particles in the water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collide and bump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against one another. </a:t>
            </a:r>
          </a:p>
        </p:txBody>
      </p:sp>
    </p:spTree>
    <p:extLst>
      <p:ext uri="{BB962C8B-B14F-4D97-AF65-F5344CB8AC3E}">
        <p14:creationId xmlns:p14="http://schemas.microsoft.com/office/powerpoint/2010/main" val="250196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6349CA-C924-416B-8EF8-6F8DD68EBB97}"/>
              </a:ext>
            </a:extLst>
          </p:cNvPr>
          <p:cNvSpPr/>
          <p:nvPr/>
        </p:nvSpPr>
        <p:spPr>
          <a:xfrm>
            <a:off x="213360" y="0"/>
            <a:ext cx="1197864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mentioned before, running water causes abrasion to rocks. This is certainly the case with rivers!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River water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continuously running over rocks causes them to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gradually wear away.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Over geological time, this process creates a </a:t>
            </a:r>
            <a:r>
              <a:rPr lang="en-US" sz="2800" b="1" i="0" dirty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“V” shaped valley.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Glaciers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be described as a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type of river,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except made of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ice!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move very slowly from the tops of mountains,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grinding and scraping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rock to eventually form a </a:t>
            </a:r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“U” shaped valley.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502749-A407-4961-AC0B-C7DDD8AB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4401205"/>
            <a:ext cx="6111240" cy="223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56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0A671-D27B-4A7C-91A4-528EEBF7E2DB}"/>
              </a:ext>
            </a:extLst>
          </p:cNvPr>
          <p:cNvSpPr/>
          <p:nvPr/>
        </p:nvSpPr>
        <p:spPr>
          <a:xfrm>
            <a:off x="274320" y="224523"/>
            <a:ext cx="114528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Exfoliation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another form of physical weathering that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affects massive rocks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granite or basalt.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CDD623-716D-4A8E-A55B-1E9246A27E27}"/>
              </a:ext>
            </a:extLst>
          </p:cNvPr>
          <p:cNvSpPr/>
          <p:nvPr/>
        </p:nvSpPr>
        <p:spPr>
          <a:xfrm>
            <a:off x="788194" y="1473468"/>
            <a:ext cx="106156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Rocks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expand in size from heating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during the day and then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contract from rapid cooling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night. This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expansion-contraction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causes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separation of thin slabs of rock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large blocks of rock at the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surface.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process is commonly referred to as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"onion skin "weathering"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(as seen in the images below).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E0C36C-77F5-4E21-B3A7-A24C439F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1124"/>
            <a:ext cx="12192000" cy="269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9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46AFE3-A7DA-454F-ABDB-371178896EAB}"/>
              </a:ext>
            </a:extLst>
          </p:cNvPr>
          <p:cNvSpPr/>
          <p:nvPr/>
        </p:nvSpPr>
        <p:spPr>
          <a:xfrm>
            <a:off x="563880" y="293738"/>
            <a:ext cx="11064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7276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800" b="1" i="0" dirty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animals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also do the work of </a:t>
            </a:r>
            <a:r>
              <a:rPr lang="en-US" sz="2800" b="1" i="0" dirty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physical weathering.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E15F1-48BB-4A46-95D9-2559E02C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0" y="816958"/>
            <a:ext cx="10115550" cy="58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3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65</Words>
  <Application>Microsoft Office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Weathering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Weathering</dc:title>
  <dc:creator>Jean D'cruz</dc:creator>
  <cp:lastModifiedBy>Jean D'cruz</cp:lastModifiedBy>
  <cp:revision>4</cp:revision>
  <dcterms:created xsi:type="dcterms:W3CDTF">2020-05-26T11:16:06Z</dcterms:created>
  <dcterms:modified xsi:type="dcterms:W3CDTF">2020-05-26T11:47:20Z</dcterms:modified>
</cp:coreProperties>
</file>